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7" r:id="rId10"/>
    <p:sldId id="266" r:id="rId11"/>
    <p:sldId id="263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54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D206592-F00F-40A9-9335-8C902C7C68BE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236E027-38D2-44C2-B1CE-2D9C79E237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64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6592-F00F-40A9-9335-8C902C7C68BE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E027-38D2-44C2-B1CE-2D9C79E237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4139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6592-F00F-40A9-9335-8C902C7C68BE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E027-38D2-44C2-B1CE-2D9C79E237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319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6592-F00F-40A9-9335-8C902C7C68BE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E027-38D2-44C2-B1CE-2D9C79E237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860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6592-F00F-40A9-9335-8C902C7C68BE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E027-38D2-44C2-B1CE-2D9C79E237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733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6592-F00F-40A9-9335-8C902C7C68BE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E027-38D2-44C2-B1CE-2D9C79E237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382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6592-F00F-40A9-9335-8C902C7C68BE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E027-38D2-44C2-B1CE-2D9C79E237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497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D206592-F00F-40A9-9335-8C902C7C68BE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E027-38D2-44C2-B1CE-2D9C79E237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683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D206592-F00F-40A9-9335-8C902C7C68BE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E027-38D2-44C2-B1CE-2D9C79E237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716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6592-F00F-40A9-9335-8C902C7C68BE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E027-38D2-44C2-B1CE-2D9C79E237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358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6592-F00F-40A9-9335-8C902C7C68BE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E027-38D2-44C2-B1CE-2D9C79E237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416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6592-F00F-40A9-9335-8C902C7C68BE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E027-38D2-44C2-B1CE-2D9C79E237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92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6592-F00F-40A9-9335-8C902C7C68BE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E027-38D2-44C2-B1CE-2D9C79E237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79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6592-F00F-40A9-9335-8C902C7C68BE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E027-38D2-44C2-B1CE-2D9C79E237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30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6592-F00F-40A9-9335-8C902C7C68BE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E027-38D2-44C2-B1CE-2D9C79E237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733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6592-F00F-40A9-9335-8C902C7C68BE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E027-38D2-44C2-B1CE-2D9C79E237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53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6592-F00F-40A9-9335-8C902C7C68BE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E027-38D2-44C2-B1CE-2D9C79E237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253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D206592-F00F-40A9-9335-8C902C7C68BE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236E027-38D2-44C2-B1CE-2D9C79E237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5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www.passportindia.gov.in.fo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39" y="2429690"/>
            <a:ext cx="9172303" cy="2299063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 smtClean="0">
                <a:solidFill>
                  <a:srgbClr val="002060"/>
                </a:solidFill>
                <a:latin typeface="Algerian" panose="04020705040A02060702" pitchFamily="82" charset="0"/>
              </a:rPr>
              <a:t>Steps to apply for passport</a:t>
            </a:r>
            <a:endParaRPr lang="en-IN" sz="5400" b="1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82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699255"/>
            <a:ext cx="10659292" cy="598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1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30" y="709042"/>
            <a:ext cx="10763796" cy="60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9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728266"/>
            <a:ext cx="10737669" cy="612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0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6" y="663775"/>
            <a:ext cx="10659291" cy="619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4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56" y="627017"/>
            <a:ext cx="10706507" cy="623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0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Algerian" panose="04020705040A02060702" pitchFamily="82" charset="0"/>
              </a:rPr>
              <a:t>Schedule appointment </a:t>
            </a:r>
            <a:endParaRPr lang="en-IN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PSKs for which online payment is mandatory for booking appointments.</a:t>
            </a:r>
          </a:p>
          <a:p>
            <a:r>
              <a:rPr lang="en-IN" sz="2400" dirty="0" smtClean="0"/>
              <a:t>Access the </a:t>
            </a:r>
            <a:r>
              <a:rPr lang="en-IN" sz="2400" dirty="0" smtClean="0">
                <a:solidFill>
                  <a:srgbClr val="0070C0"/>
                </a:solidFill>
                <a:hlinkClick r:id="rId2" action="ppaction://hlinkfile"/>
              </a:rPr>
              <a:t>URL:www.passportindia.gov.in </a:t>
            </a:r>
            <a:r>
              <a:rPr lang="en-IN" sz="2400" dirty="0" smtClean="0">
                <a:hlinkClick r:id="rId2" action="ppaction://hlinkfile"/>
              </a:rPr>
              <a:t>for</a:t>
            </a:r>
            <a:r>
              <a:rPr lang="en-IN" sz="2400" dirty="0" smtClean="0"/>
              <a:t> list of these PSKs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124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3" y="856101"/>
            <a:ext cx="10620104" cy="5923523"/>
          </a:xfrm>
        </p:spPr>
      </p:pic>
    </p:spTree>
    <p:extLst>
      <p:ext uri="{BB962C8B-B14F-4D97-AF65-F5344CB8AC3E}">
        <p14:creationId xmlns:p14="http://schemas.microsoft.com/office/powerpoint/2010/main" val="6800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97" y="815940"/>
            <a:ext cx="10646228" cy="589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6" y="686898"/>
            <a:ext cx="10802983" cy="605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7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4" y="876238"/>
            <a:ext cx="10802983" cy="578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0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53143" y="731520"/>
            <a:ext cx="10959737" cy="586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7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6" y="768207"/>
            <a:ext cx="10502537" cy="5854662"/>
          </a:xfrm>
        </p:spPr>
      </p:pic>
    </p:spTree>
    <p:extLst>
      <p:ext uri="{BB962C8B-B14F-4D97-AF65-F5344CB8AC3E}">
        <p14:creationId xmlns:p14="http://schemas.microsoft.com/office/powerpoint/2010/main" val="357756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08" y="830761"/>
            <a:ext cx="10685417" cy="568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7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97" y="753689"/>
            <a:ext cx="10731096" cy="57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5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10" y="790900"/>
            <a:ext cx="10642689" cy="577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2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6" y="739381"/>
            <a:ext cx="10802983" cy="601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1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651" y="2358329"/>
            <a:ext cx="8761413" cy="2906001"/>
          </a:xfrm>
        </p:spPr>
        <p:txBody>
          <a:bodyPr/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In Case Additional Information Or Clarification ,Please Contact Our National Call Centre At Toll Free Number 1800-258-1800</a:t>
            </a:r>
            <a:r>
              <a:rPr lang="en-IN" b="1" dirty="0" smtClean="0">
                <a:solidFill>
                  <a:schemeClr val="tx1"/>
                </a:solidFill>
              </a:rPr>
              <a:t/>
            </a:r>
            <a:br>
              <a:rPr lang="en-IN" b="1" dirty="0" smtClean="0">
                <a:solidFill>
                  <a:schemeClr val="tx1"/>
                </a:solidFill>
              </a:rPr>
            </a:b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08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548" y="2508069"/>
            <a:ext cx="8761413" cy="2076994"/>
          </a:xfrm>
        </p:spPr>
        <p:txBody>
          <a:bodyPr/>
          <a:lstStyle/>
          <a:p>
            <a:r>
              <a:rPr lang="en-US" sz="9600" dirty="0" smtClean="0">
                <a:solidFill>
                  <a:srgbClr val="002060"/>
                </a:solidFill>
                <a:latin typeface="Algerian" panose="04020705040A02060702" pitchFamily="82" charset="0"/>
              </a:rPr>
              <a:t>Thank you</a:t>
            </a:r>
            <a:endParaRPr lang="en-US" sz="96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05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35577" y="561703"/>
            <a:ext cx="11129554" cy="570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9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55" y="679269"/>
            <a:ext cx="10985862" cy="58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9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2" y="695756"/>
            <a:ext cx="10868298" cy="61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6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78" y="729402"/>
            <a:ext cx="10814388" cy="607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5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725690"/>
            <a:ext cx="10646229" cy="5688173"/>
          </a:xfrm>
        </p:spPr>
      </p:pic>
    </p:spTree>
    <p:extLst>
      <p:ext uri="{BB962C8B-B14F-4D97-AF65-F5344CB8AC3E}">
        <p14:creationId xmlns:p14="http://schemas.microsoft.com/office/powerpoint/2010/main" val="125521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600891"/>
            <a:ext cx="8761413" cy="1724298"/>
          </a:xfrm>
        </p:spPr>
        <p:txBody>
          <a:bodyPr/>
          <a:lstStyle/>
          <a:p>
            <a:r>
              <a:rPr lang="en-IN" sz="3200" dirty="0" smtClean="0">
                <a:latin typeface="Algerian" panose="04020705040A02060702" pitchFamily="82" charset="0"/>
              </a:rPr>
              <a:t>You can apply for passport /reissue passport through two methods :</a:t>
            </a:r>
            <a:endParaRPr lang="en-IN" sz="32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0897" y="2799442"/>
            <a:ext cx="8825659" cy="3416300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Algerian" panose="04020705040A02060702" pitchFamily="82" charset="0"/>
              </a:rPr>
              <a:t>Alternate 1:- </a:t>
            </a:r>
            <a:r>
              <a:rPr lang="en-IN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Downloading E- Form And Uploading Later </a:t>
            </a:r>
          </a:p>
          <a:p>
            <a:r>
              <a:rPr lang="en-IN" sz="3200" dirty="0">
                <a:latin typeface="Algerian" panose="04020705040A02060702" pitchFamily="82" charset="0"/>
              </a:rPr>
              <a:t>Alternate </a:t>
            </a:r>
            <a:r>
              <a:rPr lang="en-IN" sz="3200" dirty="0" smtClean="0">
                <a:latin typeface="Algerian" panose="04020705040A02060702" pitchFamily="82" charset="0"/>
              </a:rPr>
              <a:t>2:- </a:t>
            </a:r>
            <a:r>
              <a:rPr lang="en-IN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Filling application form online </a:t>
            </a:r>
          </a:p>
          <a:p>
            <a:endParaRPr lang="en-IN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66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93" y="666205"/>
            <a:ext cx="10779010" cy="5904411"/>
          </a:xfrm>
        </p:spPr>
      </p:pic>
    </p:spTree>
    <p:extLst>
      <p:ext uri="{BB962C8B-B14F-4D97-AF65-F5344CB8AC3E}">
        <p14:creationId xmlns:p14="http://schemas.microsoft.com/office/powerpoint/2010/main" val="98020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172</TotalTime>
  <Words>75</Words>
  <Application>Microsoft Office PowerPoint</Application>
  <PresentationFormat>Widescreen</PresentationFormat>
  <Paragraphs>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Algerian</vt:lpstr>
      <vt:lpstr>Arial</vt:lpstr>
      <vt:lpstr>Calibri Light</vt:lpstr>
      <vt:lpstr>Century Gothic</vt:lpstr>
      <vt:lpstr>Wingdings 3</vt:lpstr>
      <vt:lpstr>Ion Boardroom</vt:lpstr>
      <vt:lpstr>Steps to apply for passport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can apply for passport /reissue passport through two methods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Schedule appointment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Case Additional Information Or Clarification ,Please Contact Our National Call Centre At Toll Free Number 1800-258-1800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364_SYCS_ ANIL</dc:creator>
  <cp:lastModifiedBy>koti</cp:lastModifiedBy>
  <cp:revision>18</cp:revision>
  <dcterms:created xsi:type="dcterms:W3CDTF">2024-12-13T07:26:58Z</dcterms:created>
  <dcterms:modified xsi:type="dcterms:W3CDTF">2024-12-13T10:29:30Z</dcterms:modified>
</cp:coreProperties>
</file>